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Daily</a:t>
            </a:r>
            <a:r>
              <a:rPr lang="es-MX" dirty="0" smtClean="0"/>
              <a:t> </a:t>
            </a:r>
            <a:r>
              <a:rPr lang="es-MX" dirty="0" err="1" smtClean="0"/>
              <a:t>activities</a:t>
            </a:r>
            <a:endParaRPr lang="es-MX" dirty="0"/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Licenciatura en Ingeniería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Industrial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L.E.L.I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Leticia Sánchez Franco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Periodo: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Enero – junio 2016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47664" y="1974415"/>
            <a:ext cx="20912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up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75656" y="4067780"/>
            <a:ext cx="20912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52120" y="1979548"/>
            <a:ext cx="20912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home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894520" y="3387647"/>
            <a:ext cx="20912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lunch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03648" y="3419708"/>
            <a:ext cx="20912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atch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69478" y="4365104"/>
            <a:ext cx="20912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MX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homewok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187624" y="2627620"/>
            <a:ext cx="20912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123728" y="1259468"/>
            <a:ext cx="20912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shower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pad1.whstatic.com/images/thumb/7/77/Write-a-Children's-Book-Step-4-Version-2.jpg/670px-Write-a-Children's-Book-Step-4-Versio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72" y="4773698"/>
            <a:ext cx="1369708" cy="1028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3" name="CuadroTexto 62"/>
          <p:cNvSpPr txBox="1"/>
          <p:nvPr/>
        </p:nvSpPr>
        <p:spPr>
          <a:xfrm>
            <a:off x="5796136" y="2621265"/>
            <a:ext cx="23801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5583879" y="3942888"/>
            <a:ext cx="20912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home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Imagen 65" descr="http://en.islcollective.com/wuploads/preview/big_islcollective_worksheets_beginner_prea1_elementary_a1_elementary_school_writing_verb_patte_day_activities_307964f415f0a4c1f73_4116248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1" t="15280" r="31999" b="68085"/>
          <a:stretch/>
        </p:blipFill>
        <p:spPr bwMode="auto">
          <a:xfrm>
            <a:off x="2699792" y="377602"/>
            <a:ext cx="109537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Imagen 66" descr="http://en.islcollective.com/wuploads/preview/big_islcollective_worksheets_beginner_prea1_elementary_a1_elementary_school_writing_verb_patte_day_activities_307964f415f0a4c1f73_4116248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0" t="34816" r="5250" b="47776"/>
          <a:stretch/>
        </p:blipFill>
        <p:spPr bwMode="auto">
          <a:xfrm>
            <a:off x="645532" y="1107230"/>
            <a:ext cx="91440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Imagen 68" descr="http://thumbnails-visually.netdna-ssl.com/DailyHabitsofaFlourishingManager_53abdeca2f0de_w150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53731" r="75390" b="29075"/>
          <a:stretch/>
        </p:blipFill>
        <p:spPr bwMode="auto">
          <a:xfrm>
            <a:off x="7675133" y="1066815"/>
            <a:ext cx="1029674" cy="847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Imagen 70" descr="http://thumbnails-visually.netdna-ssl.com/DailyHabitsofaFlourishingManager_53abdeca2f0de_w150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74562" r="55194" b="8741"/>
          <a:stretch/>
        </p:blipFill>
        <p:spPr bwMode="auto">
          <a:xfrm>
            <a:off x="8019960" y="2293413"/>
            <a:ext cx="1032196" cy="833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Imagen 71" descr="http://www.vocabulary.cl/pictures/daily-routines-in-english.gif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1" t="54886" r="45177" b="27422"/>
          <a:stretch/>
        </p:blipFill>
        <p:spPr bwMode="auto">
          <a:xfrm>
            <a:off x="5861850" y="4408678"/>
            <a:ext cx="1352550" cy="130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Imagen 73" descr="http://www.vocabulary.cl/pictures/daily-routines-in-english.gif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2" t="75697" r="38115" b="7219"/>
          <a:stretch/>
        </p:blipFill>
        <p:spPr bwMode="auto">
          <a:xfrm>
            <a:off x="108838" y="2253089"/>
            <a:ext cx="1106111" cy="808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Imagen 74" descr="http://previews.123rf.com/images/AlexBannykh/AlexBannykh0802/AlexBannykh080200033/2599103-Lunch-Stock-Photo-lunch-have-cartoon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1739" r="2918" b="3314"/>
          <a:stretch/>
        </p:blipFill>
        <p:spPr bwMode="auto">
          <a:xfrm>
            <a:off x="8035621" y="3188752"/>
            <a:ext cx="1000875" cy="903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https://rutscorner.files.wordpress.com/2013/02/have-dinn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98" y="4509120"/>
            <a:ext cx="1356342" cy="1123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4" descr="https://o.quizlet.com/5teVJMSl1kr9B2.LbxJDpQ_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79" y="377193"/>
            <a:ext cx="819386" cy="963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CuadroTexto 14"/>
          <p:cNvSpPr txBox="1"/>
          <p:nvPr/>
        </p:nvSpPr>
        <p:spPr>
          <a:xfrm>
            <a:off x="4932040" y="1317748"/>
            <a:ext cx="20912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3638918" y="2492896"/>
            <a:ext cx="1797178" cy="1147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What</a:t>
            </a:r>
            <a:r>
              <a:rPr lang="es-MX" dirty="0" smtClean="0">
                <a:latin typeface="Arial Black" panose="020B0A04020102020204" pitchFamily="34" charset="0"/>
                <a:cs typeface="Arial" panose="020B0604020202020204" pitchFamily="34" charset="0"/>
              </a:rPr>
              <a:t> time do </a:t>
            </a:r>
            <a:r>
              <a:rPr lang="es-MX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you</a:t>
            </a:r>
            <a:r>
              <a:rPr lang="es-MX" dirty="0" smtClean="0">
                <a:latin typeface="Arial Black" panose="020B0A04020102020204" pitchFamily="34" charset="0"/>
                <a:cs typeface="Arial" panose="020B0604020202020204" pitchFamily="34" charset="0"/>
              </a:rPr>
              <a:t> …?</a:t>
            </a:r>
            <a:endParaRPr lang="es-MX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ector angular 31"/>
          <p:cNvCxnSpPr>
            <a:stCxn id="26" idx="1"/>
            <a:endCxn id="16" idx="3"/>
          </p:cNvCxnSpPr>
          <p:nvPr/>
        </p:nvCxnSpPr>
        <p:spPr>
          <a:xfrm rot="10800000">
            <a:off x="3278878" y="2812287"/>
            <a:ext cx="360040" cy="25438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r 33"/>
          <p:cNvCxnSpPr>
            <a:stCxn id="26" idx="2"/>
            <a:endCxn id="14" idx="0"/>
          </p:cNvCxnSpPr>
          <p:nvPr/>
        </p:nvCxnSpPr>
        <p:spPr>
          <a:xfrm rot="16200000" flipH="1">
            <a:off x="4213977" y="3963975"/>
            <a:ext cx="724659" cy="7759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0"/>
          <p:cNvCxnSpPr>
            <a:stCxn id="26" idx="3"/>
            <a:endCxn id="63" idx="1"/>
          </p:cNvCxnSpPr>
          <p:nvPr/>
        </p:nvCxnSpPr>
        <p:spPr>
          <a:xfrm flipV="1">
            <a:off x="5436096" y="2805931"/>
            <a:ext cx="360040" cy="26074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r 76"/>
          <p:cNvCxnSpPr>
            <a:endCxn id="65" idx="1"/>
          </p:cNvCxnSpPr>
          <p:nvPr/>
        </p:nvCxnSpPr>
        <p:spPr>
          <a:xfrm>
            <a:off x="5004048" y="3657527"/>
            <a:ext cx="579831" cy="47002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angular 78"/>
          <p:cNvCxnSpPr>
            <a:endCxn id="10" idx="3"/>
          </p:cNvCxnSpPr>
          <p:nvPr/>
        </p:nvCxnSpPr>
        <p:spPr>
          <a:xfrm rot="5400000">
            <a:off x="3526842" y="3711939"/>
            <a:ext cx="580575" cy="50043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angular 80"/>
          <p:cNvCxnSpPr>
            <a:stCxn id="26" idx="3"/>
            <a:endCxn id="12" idx="1"/>
          </p:cNvCxnSpPr>
          <p:nvPr/>
        </p:nvCxnSpPr>
        <p:spPr>
          <a:xfrm>
            <a:off x="5436096" y="3066671"/>
            <a:ext cx="458424" cy="50564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angular 82"/>
          <p:cNvCxnSpPr>
            <a:stCxn id="26" idx="1"/>
            <a:endCxn id="13" idx="3"/>
          </p:cNvCxnSpPr>
          <p:nvPr/>
        </p:nvCxnSpPr>
        <p:spPr>
          <a:xfrm rot="10800000" flipV="1">
            <a:off x="3494902" y="3066670"/>
            <a:ext cx="144016" cy="53770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r 84"/>
          <p:cNvCxnSpPr>
            <a:stCxn id="26" idx="0"/>
            <a:endCxn id="15" idx="1"/>
          </p:cNvCxnSpPr>
          <p:nvPr/>
        </p:nvCxnSpPr>
        <p:spPr>
          <a:xfrm rot="5400000" flipH="1" flipV="1">
            <a:off x="4239532" y="1800389"/>
            <a:ext cx="990482" cy="39453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angular 86"/>
          <p:cNvCxnSpPr>
            <a:stCxn id="11" idx="1"/>
          </p:cNvCxnSpPr>
          <p:nvPr/>
        </p:nvCxnSpPr>
        <p:spPr>
          <a:xfrm rot="10800000" flipV="1">
            <a:off x="4948002" y="2164214"/>
            <a:ext cx="704118" cy="32868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r 88"/>
          <p:cNvCxnSpPr>
            <a:stCxn id="4" idx="3"/>
          </p:cNvCxnSpPr>
          <p:nvPr/>
        </p:nvCxnSpPr>
        <p:spPr>
          <a:xfrm>
            <a:off x="3638918" y="2159081"/>
            <a:ext cx="578207" cy="3581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angular 93"/>
          <p:cNvCxnSpPr>
            <a:stCxn id="26" idx="0"/>
          </p:cNvCxnSpPr>
          <p:nvPr/>
        </p:nvCxnSpPr>
        <p:spPr>
          <a:xfrm rot="16200000" flipV="1">
            <a:off x="3870380" y="1825769"/>
            <a:ext cx="864096" cy="4701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Imagen 97" descr="http://www.vocabulary.cl/pictures/daily-routines-in-english.gif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75143" r="66045" b="7079"/>
          <a:stretch/>
        </p:blipFill>
        <p:spPr bwMode="auto">
          <a:xfrm>
            <a:off x="358022" y="3371483"/>
            <a:ext cx="1000125" cy="780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19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63" grpId="0" animBg="1"/>
      <p:bldP spid="65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54</Words>
  <Application>Microsoft Office PowerPoint</Application>
  <PresentationFormat>Presentación en pantalla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Daily activities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Ing. Rafaela</cp:lastModifiedBy>
  <cp:revision>73</cp:revision>
  <dcterms:created xsi:type="dcterms:W3CDTF">2012-12-04T21:22:09Z</dcterms:created>
  <dcterms:modified xsi:type="dcterms:W3CDTF">2016-05-10T19:06:34Z</dcterms:modified>
</cp:coreProperties>
</file>